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803030501040103" pitchFamily="34" charset="0"/>
      <p:regular r:id="rId12"/>
      <p:bold r:id="rId13"/>
    </p:embeddedFont>
    <p:embeddedFont>
      <p:font typeface="Horizon" panose="02000500000000000000" pitchFamily="2" charset="7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>
        <p:scale>
          <a:sx n="44" d="100"/>
          <a:sy n="44" d="100"/>
        </p:scale>
        <p:origin x="2264" y="1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180467" cy="10635573"/>
          </a:xfrm>
          <a:custGeom>
            <a:avLst/>
            <a:gdLst/>
            <a:ahLst/>
            <a:cxnLst/>
            <a:rect l="l" t="t" r="r" b="b"/>
            <a:pathLst>
              <a:path w="18180467" h="10635573">
                <a:moveTo>
                  <a:pt x="0" y="0"/>
                </a:moveTo>
                <a:lnTo>
                  <a:pt x="18180467" y="0"/>
                </a:lnTo>
                <a:lnTo>
                  <a:pt x="18180467" y="10635573"/>
                </a:lnTo>
                <a:lnTo>
                  <a:pt x="0" y="10635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3" name="Freeform 3"/>
          <p:cNvSpPr/>
          <p:nvPr/>
        </p:nvSpPr>
        <p:spPr>
          <a:xfrm>
            <a:off x="1028700" y="7114852"/>
            <a:ext cx="1814349" cy="1814349"/>
          </a:xfrm>
          <a:custGeom>
            <a:avLst/>
            <a:gdLst/>
            <a:ahLst/>
            <a:cxnLst/>
            <a:rect l="l" t="t" r="r" b="b"/>
            <a:pathLst>
              <a:path w="1814349" h="1814349">
                <a:moveTo>
                  <a:pt x="0" y="0"/>
                </a:moveTo>
                <a:lnTo>
                  <a:pt x="1814349" y="0"/>
                </a:lnTo>
                <a:lnTo>
                  <a:pt x="1814349" y="1814348"/>
                </a:lnTo>
                <a:lnTo>
                  <a:pt x="0" y="1814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4" name="Freeform 4"/>
          <p:cNvSpPr/>
          <p:nvPr/>
        </p:nvSpPr>
        <p:spPr>
          <a:xfrm>
            <a:off x="3580919" y="7114852"/>
            <a:ext cx="5234204" cy="1808179"/>
          </a:xfrm>
          <a:custGeom>
            <a:avLst/>
            <a:gdLst/>
            <a:ahLst/>
            <a:cxnLst/>
            <a:rect l="l" t="t" r="r" b="b"/>
            <a:pathLst>
              <a:path w="5234204" h="1808179">
                <a:moveTo>
                  <a:pt x="0" y="0"/>
                </a:moveTo>
                <a:lnTo>
                  <a:pt x="5234203" y="0"/>
                </a:lnTo>
                <a:lnTo>
                  <a:pt x="5234203" y="1808179"/>
                </a:lnTo>
                <a:lnTo>
                  <a:pt x="0" y="18081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5" name="Freeform 5"/>
          <p:cNvSpPr/>
          <p:nvPr/>
        </p:nvSpPr>
        <p:spPr>
          <a:xfrm>
            <a:off x="9144000" y="2768081"/>
            <a:ext cx="8646753" cy="4874607"/>
          </a:xfrm>
          <a:custGeom>
            <a:avLst/>
            <a:gdLst/>
            <a:ahLst/>
            <a:cxnLst/>
            <a:rect l="l" t="t" r="r" b="b"/>
            <a:pathLst>
              <a:path w="8646753" h="4874607">
                <a:moveTo>
                  <a:pt x="0" y="0"/>
                </a:moveTo>
                <a:lnTo>
                  <a:pt x="8646753" y="0"/>
                </a:lnTo>
                <a:lnTo>
                  <a:pt x="8646753" y="4874607"/>
                </a:lnTo>
                <a:lnTo>
                  <a:pt x="0" y="4874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52760"/>
          </a:xfrm>
          <a:custGeom>
            <a:avLst/>
            <a:gdLst/>
            <a:ahLst/>
            <a:cxnLst/>
            <a:rect l="l" t="t" r="r" b="b"/>
            <a:pathLst>
              <a:path w="18288000" h="1065276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3" name="Freeform 3"/>
          <p:cNvSpPr/>
          <p:nvPr/>
        </p:nvSpPr>
        <p:spPr>
          <a:xfrm>
            <a:off x="0" y="5671498"/>
            <a:ext cx="18288000" cy="10745629"/>
          </a:xfrm>
          <a:custGeom>
            <a:avLst/>
            <a:gdLst/>
            <a:ahLst/>
            <a:cxnLst/>
            <a:rect l="l" t="t" r="r" b="b"/>
            <a:pathLst>
              <a:path w="18288000" h="10745629">
                <a:moveTo>
                  <a:pt x="0" y="0"/>
                </a:moveTo>
                <a:lnTo>
                  <a:pt x="18288000" y="0"/>
                </a:lnTo>
                <a:lnTo>
                  <a:pt x="18288000" y="10745628"/>
                </a:lnTo>
                <a:lnTo>
                  <a:pt x="0" y="107456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6" b="-206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  <p:txBody>
          <a:bodyPr/>
          <a:lstStyle/>
          <a:p>
            <a:endParaRPr lang="en-KZ"/>
          </a:p>
        </p:txBody>
      </p:sp>
      <p:grpSp>
        <p:nvGrpSpPr>
          <p:cNvPr id="4" name="Group 4"/>
          <p:cNvGrpSpPr/>
          <p:nvPr/>
        </p:nvGrpSpPr>
        <p:grpSpPr>
          <a:xfrm>
            <a:off x="-1066897" y="1608757"/>
            <a:ext cx="21100826" cy="4062741"/>
            <a:chOff x="0" y="0"/>
            <a:chExt cx="5557419" cy="10700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57419" cy="1070022"/>
            </a:xfrm>
            <a:custGeom>
              <a:avLst/>
              <a:gdLst/>
              <a:ahLst/>
              <a:cxnLst/>
              <a:rect l="l" t="t" r="r" b="b"/>
              <a:pathLst>
                <a:path w="5557419" h="1070022">
                  <a:moveTo>
                    <a:pt x="0" y="0"/>
                  </a:moveTo>
                  <a:lnTo>
                    <a:pt x="5557419" y="0"/>
                  </a:lnTo>
                  <a:lnTo>
                    <a:pt x="5557419" y="1070022"/>
                  </a:lnTo>
                  <a:lnTo>
                    <a:pt x="0" y="1070022"/>
                  </a:lnTo>
                  <a:close/>
                </a:path>
              </a:pathLst>
            </a:custGeom>
            <a:solidFill>
              <a:srgbClr val="0A1120"/>
            </a:solidFill>
          </p:spPr>
          <p:txBody>
            <a:bodyPr/>
            <a:lstStyle/>
            <a:p>
              <a:endParaRPr lang="en-KZ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557419" cy="1108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341535" y="1608757"/>
            <a:ext cx="9604931" cy="3986046"/>
          </a:xfrm>
          <a:custGeom>
            <a:avLst/>
            <a:gdLst/>
            <a:ahLst/>
            <a:cxnLst/>
            <a:rect l="l" t="t" r="r" b="b"/>
            <a:pathLst>
              <a:path w="9604931" h="3986046">
                <a:moveTo>
                  <a:pt x="0" y="0"/>
                </a:moveTo>
                <a:lnTo>
                  <a:pt x="9604930" y="0"/>
                </a:lnTo>
                <a:lnTo>
                  <a:pt x="9604930" y="3986046"/>
                </a:lnTo>
                <a:lnTo>
                  <a:pt x="0" y="398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52760"/>
          </a:xfrm>
          <a:custGeom>
            <a:avLst/>
            <a:gdLst/>
            <a:ahLst/>
            <a:cxnLst/>
            <a:rect l="l" t="t" r="r" b="b"/>
            <a:pathLst>
              <a:path w="18288000" h="1065276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3" name="Freeform 3"/>
          <p:cNvSpPr/>
          <p:nvPr/>
        </p:nvSpPr>
        <p:spPr>
          <a:xfrm rot="-765870">
            <a:off x="12323161" y="370655"/>
            <a:ext cx="1865344" cy="1987051"/>
          </a:xfrm>
          <a:custGeom>
            <a:avLst/>
            <a:gdLst/>
            <a:ahLst/>
            <a:cxnLst/>
            <a:rect l="l" t="t" r="r" b="b"/>
            <a:pathLst>
              <a:path w="1865344" h="1987051">
                <a:moveTo>
                  <a:pt x="0" y="0"/>
                </a:moveTo>
                <a:lnTo>
                  <a:pt x="1865344" y="0"/>
                </a:lnTo>
                <a:lnTo>
                  <a:pt x="1865344" y="1987051"/>
                </a:lnTo>
                <a:lnTo>
                  <a:pt x="0" y="1987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4" name="Freeform 4"/>
          <p:cNvSpPr/>
          <p:nvPr/>
        </p:nvSpPr>
        <p:spPr>
          <a:xfrm>
            <a:off x="238150" y="668725"/>
            <a:ext cx="12790997" cy="1630852"/>
          </a:xfrm>
          <a:custGeom>
            <a:avLst/>
            <a:gdLst/>
            <a:ahLst/>
            <a:cxnLst/>
            <a:rect l="l" t="t" r="r" b="b"/>
            <a:pathLst>
              <a:path w="12790997" h="1630852">
                <a:moveTo>
                  <a:pt x="0" y="0"/>
                </a:moveTo>
                <a:lnTo>
                  <a:pt x="12790996" y="0"/>
                </a:lnTo>
                <a:lnTo>
                  <a:pt x="12790996" y="1630852"/>
                </a:lnTo>
                <a:lnTo>
                  <a:pt x="0" y="1630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5" name="Freeform 5"/>
          <p:cNvSpPr/>
          <p:nvPr/>
        </p:nvSpPr>
        <p:spPr>
          <a:xfrm>
            <a:off x="790206" y="4740130"/>
            <a:ext cx="855050" cy="729125"/>
          </a:xfrm>
          <a:custGeom>
            <a:avLst/>
            <a:gdLst/>
            <a:ahLst/>
            <a:cxnLst/>
            <a:rect l="l" t="t" r="r" b="b"/>
            <a:pathLst>
              <a:path w="855050" h="729125">
                <a:moveTo>
                  <a:pt x="0" y="0"/>
                </a:moveTo>
                <a:lnTo>
                  <a:pt x="855050" y="0"/>
                </a:lnTo>
                <a:lnTo>
                  <a:pt x="855050" y="729125"/>
                </a:lnTo>
                <a:lnTo>
                  <a:pt x="0" y="72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6" name="Freeform 6"/>
          <p:cNvSpPr/>
          <p:nvPr/>
        </p:nvSpPr>
        <p:spPr>
          <a:xfrm>
            <a:off x="-3785418" y="6106397"/>
            <a:ext cx="12638772" cy="7125108"/>
          </a:xfrm>
          <a:custGeom>
            <a:avLst/>
            <a:gdLst/>
            <a:ahLst/>
            <a:cxnLst/>
            <a:rect l="l" t="t" r="r" b="b"/>
            <a:pathLst>
              <a:path w="12638772" h="7125108">
                <a:moveTo>
                  <a:pt x="0" y="0"/>
                </a:moveTo>
                <a:lnTo>
                  <a:pt x="12638772" y="0"/>
                </a:lnTo>
                <a:lnTo>
                  <a:pt x="12638772" y="7125108"/>
                </a:lnTo>
                <a:lnTo>
                  <a:pt x="0" y="71251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4000"/>
            </a:blip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7" name="Freeform 7"/>
          <p:cNvSpPr/>
          <p:nvPr/>
        </p:nvSpPr>
        <p:spPr>
          <a:xfrm>
            <a:off x="9144000" y="6106397"/>
            <a:ext cx="18967485" cy="5547943"/>
          </a:xfrm>
          <a:custGeom>
            <a:avLst/>
            <a:gdLst/>
            <a:ahLst/>
            <a:cxnLst/>
            <a:rect l="l" t="t" r="r" b="b"/>
            <a:pathLst>
              <a:path w="18967485" h="5547943">
                <a:moveTo>
                  <a:pt x="0" y="0"/>
                </a:moveTo>
                <a:lnTo>
                  <a:pt x="18967485" y="0"/>
                </a:lnTo>
                <a:lnTo>
                  <a:pt x="18967485" y="5547943"/>
                </a:lnTo>
                <a:lnTo>
                  <a:pt x="0" y="55479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</a:blip>
            <a:stretch>
              <a:fillRect t="-28206"/>
            </a:stretch>
          </a:blipFill>
        </p:spPr>
        <p:txBody>
          <a:bodyPr/>
          <a:lstStyle/>
          <a:p>
            <a:endParaRPr lang="en-K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52760"/>
          </a:xfrm>
          <a:custGeom>
            <a:avLst/>
            <a:gdLst/>
            <a:ahLst/>
            <a:cxnLst/>
            <a:rect l="l" t="t" r="r" b="b"/>
            <a:pathLst>
              <a:path w="18288000" h="1065276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3" name="Freeform 3"/>
          <p:cNvSpPr/>
          <p:nvPr/>
        </p:nvSpPr>
        <p:spPr>
          <a:xfrm>
            <a:off x="12086891" y="6766150"/>
            <a:ext cx="5796054" cy="3482750"/>
          </a:xfrm>
          <a:custGeom>
            <a:avLst/>
            <a:gdLst/>
            <a:ahLst/>
            <a:cxnLst/>
            <a:rect l="l" t="t" r="r" b="b"/>
            <a:pathLst>
              <a:path w="5796054" h="3482750">
                <a:moveTo>
                  <a:pt x="0" y="0"/>
                </a:moveTo>
                <a:lnTo>
                  <a:pt x="5796053" y="0"/>
                </a:lnTo>
                <a:lnTo>
                  <a:pt x="5796053" y="3482750"/>
                </a:lnTo>
                <a:lnTo>
                  <a:pt x="0" y="348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26" r="-26939" b="-76961"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4" name="Freeform 4"/>
          <p:cNvSpPr/>
          <p:nvPr/>
        </p:nvSpPr>
        <p:spPr>
          <a:xfrm>
            <a:off x="1372739" y="3297435"/>
            <a:ext cx="3929125" cy="2946844"/>
          </a:xfrm>
          <a:custGeom>
            <a:avLst/>
            <a:gdLst/>
            <a:ahLst/>
            <a:cxnLst/>
            <a:rect l="l" t="t" r="r" b="b"/>
            <a:pathLst>
              <a:path w="3929125" h="2946844">
                <a:moveTo>
                  <a:pt x="0" y="0"/>
                </a:moveTo>
                <a:lnTo>
                  <a:pt x="3929125" y="0"/>
                </a:lnTo>
                <a:lnTo>
                  <a:pt x="3929125" y="2946844"/>
                </a:lnTo>
                <a:lnTo>
                  <a:pt x="0" y="2946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5" name="Freeform 5"/>
          <p:cNvSpPr/>
          <p:nvPr/>
        </p:nvSpPr>
        <p:spPr>
          <a:xfrm>
            <a:off x="8145759" y="3818785"/>
            <a:ext cx="1996481" cy="1904144"/>
          </a:xfrm>
          <a:custGeom>
            <a:avLst/>
            <a:gdLst/>
            <a:ahLst/>
            <a:cxnLst/>
            <a:rect l="l" t="t" r="r" b="b"/>
            <a:pathLst>
              <a:path w="1996481" h="1904144">
                <a:moveTo>
                  <a:pt x="0" y="0"/>
                </a:moveTo>
                <a:lnTo>
                  <a:pt x="1996482" y="0"/>
                </a:lnTo>
                <a:lnTo>
                  <a:pt x="1996482" y="1904144"/>
                </a:lnTo>
                <a:lnTo>
                  <a:pt x="0" y="1904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6" name="Freeform 6"/>
          <p:cNvSpPr/>
          <p:nvPr/>
        </p:nvSpPr>
        <p:spPr>
          <a:xfrm>
            <a:off x="13652292" y="3582814"/>
            <a:ext cx="2646201" cy="2140115"/>
          </a:xfrm>
          <a:custGeom>
            <a:avLst/>
            <a:gdLst/>
            <a:ahLst/>
            <a:cxnLst/>
            <a:rect l="l" t="t" r="r" b="b"/>
            <a:pathLst>
              <a:path w="2646201" h="2140115">
                <a:moveTo>
                  <a:pt x="0" y="0"/>
                </a:moveTo>
                <a:lnTo>
                  <a:pt x="2646201" y="0"/>
                </a:lnTo>
                <a:lnTo>
                  <a:pt x="2646201" y="2140115"/>
                </a:lnTo>
                <a:lnTo>
                  <a:pt x="0" y="214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7" name="Freeform 7"/>
          <p:cNvSpPr/>
          <p:nvPr/>
        </p:nvSpPr>
        <p:spPr>
          <a:xfrm>
            <a:off x="807957" y="8059591"/>
            <a:ext cx="5058689" cy="1198709"/>
          </a:xfrm>
          <a:custGeom>
            <a:avLst/>
            <a:gdLst/>
            <a:ahLst/>
            <a:cxnLst/>
            <a:rect l="l" t="t" r="r" b="b"/>
            <a:pathLst>
              <a:path w="5058689" h="1198709">
                <a:moveTo>
                  <a:pt x="0" y="0"/>
                </a:moveTo>
                <a:lnTo>
                  <a:pt x="5058689" y="0"/>
                </a:lnTo>
                <a:lnTo>
                  <a:pt x="5058689" y="1198709"/>
                </a:lnTo>
                <a:lnTo>
                  <a:pt x="0" y="1198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1" r="-14492" b="-402866"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8" name="Freeform 8"/>
          <p:cNvSpPr/>
          <p:nvPr/>
        </p:nvSpPr>
        <p:spPr>
          <a:xfrm>
            <a:off x="6614656" y="7889583"/>
            <a:ext cx="5058689" cy="2034249"/>
          </a:xfrm>
          <a:custGeom>
            <a:avLst/>
            <a:gdLst/>
            <a:ahLst/>
            <a:cxnLst/>
            <a:rect l="l" t="t" r="r" b="b"/>
            <a:pathLst>
              <a:path w="5058689" h="2034249">
                <a:moveTo>
                  <a:pt x="0" y="0"/>
                </a:moveTo>
                <a:lnTo>
                  <a:pt x="5058688" y="0"/>
                </a:lnTo>
                <a:lnTo>
                  <a:pt x="5058688" y="2034248"/>
                </a:lnTo>
                <a:lnTo>
                  <a:pt x="0" y="203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1" t="-183287" r="-14492" b="-13033"/>
            </a:stretch>
          </a:blipFill>
        </p:spPr>
        <p:txBody>
          <a:bodyPr/>
          <a:lstStyle/>
          <a:p>
            <a:endParaRPr lang="en-KZ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52760"/>
          </a:xfrm>
          <a:custGeom>
            <a:avLst/>
            <a:gdLst/>
            <a:ahLst/>
            <a:cxnLst/>
            <a:rect l="l" t="t" r="r" b="b"/>
            <a:pathLst>
              <a:path w="18288000" h="1065276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grpSp>
        <p:nvGrpSpPr>
          <p:cNvPr id="3" name="Group 3"/>
          <p:cNvGrpSpPr/>
          <p:nvPr/>
        </p:nvGrpSpPr>
        <p:grpSpPr>
          <a:xfrm>
            <a:off x="631398" y="5983755"/>
            <a:ext cx="8452278" cy="3545151"/>
            <a:chOff x="0" y="0"/>
            <a:chExt cx="2226114" cy="9337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6115" cy="933702"/>
            </a:xfrm>
            <a:custGeom>
              <a:avLst/>
              <a:gdLst/>
              <a:ahLst/>
              <a:cxnLst/>
              <a:rect l="l" t="t" r="r" b="b"/>
              <a:pathLst>
                <a:path w="2226115" h="933702">
                  <a:moveTo>
                    <a:pt x="23815" y="0"/>
                  </a:moveTo>
                  <a:lnTo>
                    <a:pt x="2202300" y="0"/>
                  </a:lnTo>
                  <a:cubicBezTo>
                    <a:pt x="2215452" y="0"/>
                    <a:pt x="2226115" y="10662"/>
                    <a:pt x="2226115" y="23815"/>
                  </a:cubicBezTo>
                  <a:lnTo>
                    <a:pt x="2226115" y="909888"/>
                  </a:lnTo>
                  <a:cubicBezTo>
                    <a:pt x="2226115" y="923040"/>
                    <a:pt x="2215452" y="933702"/>
                    <a:pt x="2202300" y="933702"/>
                  </a:cubicBezTo>
                  <a:lnTo>
                    <a:pt x="23815" y="933702"/>
                  </a:lnTo>
                  <a:cubicBezTo>
                    <a:pt x="10662" y="933702"/>
                    <a:pt x="0" y="923040"/>
                    <a:pt x="0" y="909888"/>
                  </a:cubicBezTo>
                  <a:lnTo>
                    <a:pt x="0" y="23815"/>
                  </a:lnTo>
                  <a:cubicBezTo>
                    <a:pt x="0" y="10662"/>
                    <a:pt x="10662" y="0"/>
                    <a:pt x="23815" y="0"/>
                  </a:cubicBezTo>
                  <a:close/>
                </a:path>
              </a:pathLst>
            </a:custGeom>
            <a:solidFill>
              <a:srgbClr val="7F8599"/>
            </a:solidFill>
          </p:spPr>
          <p:txBody>
            <a:bodyPr/>
            <a:lstStyle/>
            <a:p>
              <a:endParaRPr lang="en-K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26114" cy="971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49258" y="6052191"/>
            <a:ext cx="6816559" cy="3408279"/>
          </a:xfrm>
          <a:custGeom>
            <a:avLst/>
            <a:gdLst/>
            <a:ahLst/>
            <a:cxnLst/>
            <a:rect l="l" t="t" r="r" b="b"/>
            <a:pathLst>
              <a:path w="6816559" h="3408279">
                <a:moveTo>
                  <a:pt x="0" y="0"/>
                </a:moveTo>
                <a:lnTo>
                  <a:pt x="6816558" y="0"/>
                </a:lnTo>
                <a:lnTo>
                  <a:pt x="6816558" y="3408279"/>
                </a:lnTo>
                <a:lnTo>
                  <a:pt x="0" y="3408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grpSp>
        <p:nvGrpSpPr>
          <p:cNvPr id="7" name="Group 7"/>
          <p:cNvGrpSpPr/>
          <p:nvPr/>
        </p:nvGrpSpPr>
        <p:grpSpPr>
          <a:xfrm>
            <a:off x="9250164" y="5983755"/>
            <a:ext cx="8452278" cy="3545151"/>
            <a:chOff x="0" y="0"/>
            <a:chExt cx="2226114" cy="9337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26115" cy="933702"/>
            </a:xfrm>
            <a:custGeom>
              <a:avLst/>
              <a:gdLst/>
              <a:ahLst/>
              <a:cxnLst/>
              <a:rect l="l" t="t" r="r" b="b"/>
              <a:pathLst>
                <a:path w="2226115" h="933702">
                  <a:moveTo>
                    <a:pt x="23815" y="0"/>
                  </a:moveTo>
                  <a:lnTo>
                    <a:pt x="2202300" y="0"/>
                  </a:lnTo>
                  <a:cubicBezTo>
                    <a:pt x="2215452" y="0"/>
                    <a:pt x="2226115" y="10662"/>
                    <a:pt x="2226115" y="23815"/>
                  </a:cubicBezTo>
                  <a:lnTo>
                    <a:pt x="2226115" y="909888"/>
                  </a:lnTo>
                  <a:cubicBezTo>
                    <a:pt x="2226115" y="923040"/>
                    <a:pt x="2215452" y="933702"/>
                    <a:pt x="2202300" y="933702"/>
                  </a:cubicBezTo>
                  <a:lnTo>
                    <a:pt x="23815" y="933702"/>
                  </a:lnTo>
                  <a:cubicBezTo>
                    <a:pt x="10662" y="933702"/>
                    <a:pt x="0" y="923040"/>
                    <a:pt x="0" y="909888"/>
                  </a:cubicBezTo>
                  <a:lnTo>
                    <a:pt x="0" y="23815"/>
                  </a:lnTo>
                  <a:cubicBezTo>
                    <a:pt x="0" y="10662"/>
                    <a:pt x="10662" y="0"/>
                    <a:pt x="23815" y="0"/>
                  </a:cubicBezTo>
                  <a:close/>
                </a:path>
              </a:pathLst>
            </a:custGeom>
            <a:solidFill>
              <a:srgbClr val="7F8599"/>
            </a:solidFill>
          </p:spPr>
          <p:txBody>
            <a:bodyPr/>
            <a:lstStyle/>
            <a:p>
              <a:endParaRPr lang="en-KZ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26114" cy="971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534660" y="7988846"/>
            <a:ext cx="748644" cy="761011"/>
          </a:xfrm>
          <a:custGeom>
            <a:avLst/>
            <a:gdLst/>
            <a:ahLst/>
            <a:cxnLst/>
            <a:rect l="l" t="t" r="r" b="b"/>
            <a:pathLst>
              <a:path w="748644" h="761011">
                <a:moveTo>
                  <a:pt x="0" y="0"/>
                </a:moveTo>
                <a:lnTo>
                  <a:pt x="748645" y="0"/>
                </a:lnTo>
                <a:lnTo>
                  <a:pt x="748645" y="761010"/>
                </a:lnTo>
                <a:lnTo>
                  <a:pt x="0" y="76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1" name="Freeform 11"/>
          <p:cNvSpPr/>
          <p:nvPr/>
        </p:nvSpPr>
        <p:spPr>
          <a:xfrm rot="-997170">
            <a:off x="10011417" y="6729451"/>
            <a:ext cx="2020386" cy="2053759"/>
          </a:xfrm>
          <a:custGeom>
            <a:avLst/>
            <a:gdLst/>
            <a:ahLst/>
            <a:cxnLst/>
            <a:rect l="l" t="t" r="r" b="b"/>
            <a:pathLst>
              <a:path w="2020386" h="2053759">
                <a:moveTo>
                  <a:pt x="0" y="0"/>
                </a:moveTo>
                <a:lnTo>
                  <a:pt x="2020385" y="0"/>
                </a:lnTo>
                <a:lnTo>
                  <a:pt x="2020385" y="2053759"/>
                </a:lnTo>
                <a:lnTo>
                  <a:pt x="0" y="2053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2" name="Freeform 12"/>
          <p:cNvSpPr/>
          <p:nvPr/>
        </p:nvSpPr>
        <p:spPr>
          <a:xfrm>
            <a:off x="14566881" y="6995320"/>
            <a:ext cx="748644" cy="761011"/>
          </a:xfrm>
          <a:custGeom>
            <a:avLst/>
            <a:gdLst/>
            <a:ahLst/>
            <a:cxnLst/>
            <a:rect l="l" t="t" r="r" b="b"/>
            <a:pathLst>
              <a:path w="748644" h="761011">
                <a:moveTo>
                  <a:pt x="0" y="0"/>
                </a:moveTo>
                <a:lnTo>
                  <a:pt x="748645" y="0"/>
                </a:lnTo>
                <a:lnTo>
                  <a:pt x="748645" y="761011"/>
                </a:lnTo>
                <a:lnTo>
                  <a:pt x="0" y="761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3" name="Freeform 13"/>
          <p:cNvSpPr/>
          <p:nvPr/>
        </p:nvSpPr>
        <p:spPr>
          <a:xfrm>
            <a:off x="14941203" y="6762805"/>
            <a:ext cx="1865344" cy="1987051"/>
          </a:xfrm>
          <a:custGeom>
            <a:avLst/>
            <a:gdLst/>
            <a:ahLst/>
            <a:cxnLst/>
            <a:rect l="l" t="t" r="r" b="b"/>
            <a:pathLst>
              <a:path w="1865344" h="1987051">
                <a:moveTo>
                  <a:pt x="0" y="0"/>
                </a:moveTo>
                <a:lnTo>
                  <a:pt x="1865345" y="0"/>
                </a:lnTo>
                <a:lnTo>
                  <a:pt x="1865345" y="1987051"/>
                </a:lnTo>
                <a:lnTo>
                  <a:pt x="0" y="1987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4" name="Freeform 14"/>
          <p:cNvSpPr/>
          <p:nvPr/>
        </p:nvSpPr>
        <p:spPr>
          <a:xfrm>
            <a:off x="11252638" y="6603473"/>
            <a:ext cx="1519603" cy="1544704"/>
          </a:xfrm>
          <a:custGeom>
            <a:avLst/>
            <a:gdLst/>
            <a:ahLst/>
            <a:cxnLst/>
            <a:rect l="l" t="t" r="r" b="b"/>
            <a:pathLst>
              <a:path w="1519603" h="1544704">
                <a:moveTo>
                  <a:pt x="0" y="0"/>
                </a:moveTo>
                <a:lnTo>
                  <a:pt x="1519603" y="0"/>
                </a:lnTo>
                <a:lnTo>
                  <a:pt x="1519603" y="1544704"/>
                </a:lnTo>
                <a:lnTo>
                  <a:pt x="0" y="1544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5" name="Freeform 15"/>
          <p:cNvSpPr/>
          <p:nvPr/>
        </p:nvSpPr>
        <p:spPr>
          <a:xfrm rot="-1083127">
            <a:off x="11877669" y="6781855"/>
            <a:ext cx="1865344" cy="1987051"/>
          </a:xfrm>
          <a:custGeom>
            <a:avLst/>
            <a:gdLst/>
            <a:ahLst/>
            <a:cxnLst/>
            <a:rect l="l" t="t" r="r" b="b"/>
            <a:pathLst>
              <a:path w="1865344" h="1987051">
                <a:moveTo>
                  <a:pt x="0" y="0"/>
                </a:moveTo>
                <a:lnTo>
                  <a:pt x="1865344" y="0"/>
                </a:lnTo>
                <a:lnTo>
                  <a:pt x="1865344" y="1987051"/>
                </a:lnTo>
                <a:lnTo>
                  <a:pt x="0" y="1987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6" name="Freeform 16"/>
          <p:cNvSpPr/>
          <p:nvPr/>
        </p:nvSpPr>
        <p:spPr>
          <a:xfrm rot="-997170">
            <a:off x="13317752" y="6729451"/>
            <a:ext cx="2020386" cy="2053759"/>
          </a:xfrm>
          <a:custGeom>
            <a:avLst/>
            <a:gdLst/>
            <a:ahLst/>
            <a:cxnLst/>
            <a:rect l="l" t="t" r="r" b="b"/>
            <a:pathLst>
              <a:path w="2020386" h="2053759">
                <a:moveTo>
                  <a:pt x="0" y="0"/>
                </a:moveTo>
                <a:lnTo>
                  <a:pt x="2020386" y="0"/>
                </a:lnTo>
                <a:lnTo>
                  <a:pt x="2020386" y="2053759"/>
                </a:lnTo>
                <a:lnTo>
                  <a:pt x="0" y="2053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7" name="TextBox 17"/>
          <p:cNvSpPr txBox="1"/>
          <p:nvPr/>
        </p:nvSpPr>
        <p:spPr>
          <a:xfrm>
            <a:off x="10553981" y="6916671"/>
            <a:ext cx="5844645" cy="134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1"/>
              </a:lnSpc>
            </a:pPr>
            <a:r>
              <a:rPr lang="en-US" sz="7808" dirty="0">
                <a:solidFill>
                  <a:srgbClr val="00B0F0"/>
                </a:solidFill>
                <a:latin typeface="Horizon"/>
                <a:ea typeface="Horizon"/>
                <a:cs typeface="Horizon"/>
                <a:sym typeface="Horizon"/>
              </a:rPr>
              <a:t>$CRWD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52760"/>
          </a:xfrm>
          <a:custGeom>
            <a:avLst/>
            <a:gdLst/>
            <a:ahLst/>
            <a:cxnLst/>
            <a:rect l="l" t="t" r="r" b="b"/>
            <a:pathLst>
              <a:path w="18288000" h="1065276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grpSp>
        <p:nvGrpSpPr>
          <p:cNvPr id="3" name="Group 3"/>
          <p:cNvGrpSpPr/>
          <p:nvPr/>
        </p:nvGrpSpPr>
        <p:grpSpPr>
          <a:xfrm>
            <a:off x="9144000" y="1664877"/>
            <a:ext cx="10889929" cy="4006620"/>
            <a:chOff x="0" y="0"/>
            <a:chExt cx="2868129" cy="1055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8129" cy="1055242"/>
            </a:xfrm>
            <a:custGeom>
              <a:avLst/>
              <a:gdLst/>
              <a:ahLst/>
              <a:cxnLst/>
              <a:rect l="l" t="t" r="r" b="b"/>
              <a:pathLst>
                <a:path w="2868129" h="1055242">
                  <a:moveTo>
                    <a:pt x="0" y="0"/>
                  </a:moveTo>
                  <a:lnTo>
                    <a:pt x="2868129" y="0"/>
                  </a:lnTo>
                  <a:lnTo>
                    <a:pt x="2868129" y="1055242"/>
                  </a:lnTo>
                  <a:lnTo>
                    <a:pt x="0" y="1055242"/>
                  </a:lnTo>
                  <a:close/>
                </a:path>
              </a:pathLst>
            </a:custGeom>
            <a:solidFill>
              <a:srgbClr val="0A1120"/>
            </a:solidFill>
          </p:spPr>
          <p:txBody>
            <a:bodyPr/>
            <a:lstStyle/>
            <a:p>
              <a:endParaRPr lang="en-K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68129" cy="1093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5367" y="5506533"/>
            <a:ext cx="17509953" cy="2582718"/>
          </a:xfrm>
          <a:custGeom>
            <a:avLst/>
            <a:gdLst/>
            <a:ahLst/>
            <a:cxnLst/>
            <a:rect l="l" t="t" r="r" b="b"/>
            <a:pathLst>
              <a:path w="17509953" h="2582718">
                <a:moveTo>
                  <a:pt x="0" y="0"/>
                </a:moveTo>
                <a:lnTo>
                  <a:pt x="17509953" y="0"/>
                </a:lnTo>
                <a:lnTo>
                  <a:pt x="17509953" y="2582718"/>
                </a:lnTo>
                <a:lnTo>
                  <a:pt x="0" y="2582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7" name="Freeform 7"/>
          <p:cNvSpPr/>
          <p:nvPr/>
        </p:nvSpPr>
        <p:spPr>
          <a:xfrm flipV="1">
            <a:off x="275367" y="7561407"/>
            <a:ext cx="17509953" cy="2582718"/>
          </a:xfrm>
          <a:custGeom>
            <a:avLst/>
            <a:gdLst/>
            <a:ahLst/>
            <a:cxnLst/>
            <a:rect l="l" t="t" r="r" b="b"/>
            <a:pathLst>
              <a:path w="17509953" h="2582718">
                <a:moveTo>
                  <a:pt x="0" y="2582718"/>
                </a:moveTo>
                <a:lnTo>
                  <a:pt x="17509953" y="2582718"/>
                </a:lnTo>
                <a:lnTo>
                  <a:pt x="17509953" y="0"/>
                </a:lnTo>
                <a:lnTo>
                  <a:pt x="0" y="0"/>
                </a:lnTo>
                <a:lnTo>
                  <a:pt x="0" y="2582718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8" name="Freeform 8"/>
          <p:cNvSpPr/>
          <p:nvPr/>
        </p:nvSpPr>
        <p:spPr>
          <a:xfrm>
            <a:off x="9588200" y="1942022"/>
            <a:ext cx="7813975" cy="3662801"/>
          </a:xfrm>
          <a:custGeom>
            <a:avLst/>
            <a:gdLst/>
            <a:ahLst/>
            <a:cxnLst/>
            <a:rect l="l" t="t" r="r" b="b"/>
            <a:pathLst>
              <a:path w="7813975" h="3662801">
                <a:moveTo>
                  <a:pt x="0" y="0"/>
                </a:moveTo>
                <a:lnTo>
                  <a:pt x="7813975" y="0"/>
                </a:lnTo>
                <a:lnTo>
                  <a:pt x="7813975" y="3662801"/>
                </a:lnTo>
                <a:lnTo>
                  <a:pt x="0" y="366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52760"/>
          </a:xfrm>
          <a:custGeom>
            <a:avLst/>
            <a:gdLst/>
            <a:ahLst/>
            <a:cxnLst/>
            <a:rect l="l" t="t" r="r" b="b"/>
            <a:pathLst>
              <a:path w="18288000" h="1065276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grpSp>
        <p:nvGrpSpPr>
          <p:cNvPr id="3" name="Group 3"/>
          <p:cNvGrpSpPr/>
          <p:nvPr/>
        </p:nvGrpSpPr>
        <p:grpSpPr>
          <a:xfrm>
            <a:off x="9144000" y="1664877"/>
            <a:ext cx="10889929" cy="4006620"/>
            <a:chOff x="0" y="0"/>
            <a:chExt cx="2868129" cy="1055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8129" cy="1055242"/>
            </a:xfrm>
            <a:custGeom>
              <a:avLst/>
              <a:gdLst/>
              <a:ahLst/>
              <a:cxnLst/>
              <a:rect l="l" t="t" r="r" b="b"/>
              <a:pathLst>
                <a:path w="2868129" h="1055242">
                  <a:moveTo>
                    <a:pt x="0" y="0"/>
                  </a:moveTo>
                  <a:lnTo>
                    <a:pt x="2868129" y="0"/>
                  </a:lnTo>
                  <a:lnTo>
                    <a:pt x="2868129" y="1055242"/>
                  </a:lnTo>
                  <a:lnTo>
                    <a:pt x="0" y="1055242"/>
                  </a:lnTo>
                  <a:close/>
                </a:path>
              </a:pathLst>
            </a:custGeom>
            <a:solidFill>
              <a:srgbClr val="0A1120"/>
            </a:solidFill>
          </p:spPr>
          <p:txBody>
            <a:bodyPr/>
            <a:lstStyle/>
            <a:p>
              <a:endParaRPr lang="en-K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68129" cy="1093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59138" y="2075176"/>
            <a:ext cx="8545425" cy="6543589"/>
          </a:xfrm>
          <a:custGeom>
            <a:avLst/>
            <a:gdLst/>
            <a:ahLst/>
            <a:cxnLst/>
            <a:rect l="l" t="t" r="r" b="b"/>
            <a:pathLst>
              <a:path w="8545425" h="6543589">
                <a:moveTo>
                  <a:pt x="0" y="0"/>
                </a:moveTo>
                <a:lnTo>
                  <a:pt x="8545425" y="0"/>
                </a:lnTo>
                <a:lnTo>
                  <a:pt x="8545425" y="6543589"/>
                </a:lnTo>
                <a:lnTo>
                  <a:pt x="0" y="6543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481" b="-1539"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7" name="Freeform 7"/>
          <p:cNvSpPr/>
          <p:nvPr/>
        </p:nvSpPr>
        <p:spPr>
          <a:xfrm>
            <a:off x="489895" y="5671498"/>
            <a:ext cx="8809487" cy="2005973"/>
          </a:xfrm>
          <a:custGeom>
            <a:avLst/>
            <a:gdLst/>
            <a:ahLst/>
            <a:cxnLst/>
            <a:rect l="l" t="t" r="r" b="b"/>
            <a:pathLst>
              <a:path w="8809487" h="2005973">
                <a:moveTo>
                  <a:pt x="0" y="0"/>
                </a:moveTo>
                <a:lnTo>
                  <a:pt x="8809487" y="0"/>
                </a:lnTo>
                <a:lnTo>
                  <a:pt x="8809487" y="2005973"/>
                </a:lnTo>
                <a:lnTo>
                  <a:pt x="0" y="2005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8285"/>
            </a:stretch>
          </a:blipFill>
        </p:spPr>
        <p:txBody>
          <a:bodyPr/>
          <a:lstStyle/>
          <a:p>
            <a:endParaRPr lang="en-KZ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0"/>
            <a:ext cx="18288000" cy="10652760"/>
          </a:xfrm>
          <a:custGeom>
            <a:avLst/>
            <a:gdLst/>
            <a:ahLst/>
            <a:cxnLst/>
            <a:rect l="l" t="t" r="r" b="b"/>
            <a:pathLst>
              <a:path w="18288000" h="1065276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grpSp>
        <p:nvGrpSpPr>
          <p:cNvPr id="3" name="Group 3"/>
          <p:cNvGrpSpPr/>
          <p:nvPr/>
        </p:nvGrpSpPr>
        <p:grpSpPr>
          <a:xfrm>
            <a:off x="6780755" y="1664877"/>
            <a:ext cx="13253174" cy="4006620"/>
            <a:chOff x="0" y="0"/>
            <a:chExt cx="3490548" cy="1055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0548" cy="1055242"/>
            </a:xfrm>
            <a:custGeom>
              <a:avLst/>
              <a:gdLst/>
              <a:ahLst/>
              <a:cxnLst/>
              <a:rect l="l" t="t" r="r" b="b"/>
              <a:pathLst>
                <a:path w="3490548" h="1055242">
                  <a:moveTo>
                    <a:pt x="0" y="0"/>
                  </a:moveTo>
                  <a:lnTo>
                    <a:pt x="3490548" y="0"/>
                  </a:lnTo>
                  <a:lnTo>
                    <a:pt x="3490548" y="1055242"/>
                  </a:lnTo>
                  <a:lnTo>
                    <a:pt x="0" y="1055242"/>
                  </a:lnTo>
                  <a:close/>
                </a:path>
              </a:pathLst>
            </a:custGeom>
            <a:solidFill>
              <a:srgbClr val="0A1120"/>
            </a:solidFill>
          </p:spPr>
          <p:txBody>
            <a:bodyPr/>
            <a:lstStyle/>
            <a:p>
              <a:endParaRPr lang="en-K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90548" cy="1093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929013" y="2062669"/>
            <a:ext cx="11114349" cy="2778587"/>
          </a:xfrm>
          <a:custGeom>
            <a:avLst/>
            <a:gdLst/>
            <a:ahLst/>
            <a:cxnLst/>
            <a:rect l="l" t="t" r="r" b="b"/>
            <a:pathLst>
              <a:path w="11114349" h="2778587">
                <a:moveTo>
                  <a:pt x="0" y="0"/>
                </a:moveTo>
                <a:lnTo>
                  <a:pt x="11114349" y="0"/>
                </a:lnTo>
                <a:lnTo>
                  <a:pt x="11114349" y="2778588"/>
                </a:lnTo>
                <a:lnTo>
                  <a:pt x="0" y="27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7" name="Freeform 7"/>
          <p:cNvSpPr/>
          <p:nvPr/>
        </p:nvSpPr>
        <p:spPr>
          <a:xfrm>
            <a:off x="6929013" y="5671498"/>
            <a:ext cx="10915597" cy="3138234"/>
          </a:xfrm>
          <a:custGeom>
            <a:avLst/>
            <a:gdLst/>
            <a:ahLst/>
            <a:cxnLst/>
            <a:rect l="l" t="t" r="r" b="b"/>
            <a:pathLst>
              <a:path w="10915597" h="3138234">
                <a:moveTo>
                  <a:pt x="0" y="0"/>
                </a:moveTo>
                <a:lnTo>
                  <a:pt x="10915596" y="0"/>
                </a:lnTo>
                <a:lnTo>
                  <a:pt x="10915596" y="3138234"/>
                </a:lnTo>
                <a:lnTo>
                  <a:pt x="0" y="3138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8" name="Freeform 8"/>
          <p:cNvSpPr/>
          <p:nvPr/>
        </p:nvSpPr>
        <p:spPr>
          <a:xfrm>
            <a:off x="701287" y="6139294"/>
            <a:ext cx="5645116" cy="2670438"/>
          </a:xfrm>
          <a:custGeom>
            <a:avLst/>
            <a:gdLst/>
            <a:ahLst/>
            <a:cxnLst/>
            <a:rect l="l" t="t" r="r" b="b"/>
            <a:pathLst>
              <a:path w="5645116" h="2670438">
                <a:moveTo>
                  <a:pt x="0" y="0"/>
                </a:moveTo>
                <a:lnTo>
                  <a:pt x="5645116" y="0"/>
                </a:lnTo>
                <a:lnTo>
                  <a:pt x="5645116" y="2670438"/>
                </a:lnTo>
                <a:lnTo>
                  <a:pt x="0" y="2670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394"/>
            </a:stretch>
          </a:blipFill>
        </p:spPr>
        <p:txBody>
          <a:bodyPr/>
          <a:lstStyle/>
          <a:p>
            <a:endParaRPr lang="en-KZ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9525"/>
            <a:ext cx="18288000" cy="10652760"/>
          </a:xfrm>
          <a:custGeom>
            <a:avLst/>
            <a:gdLst/>
            <a:ahLst/>
            <a:cxnLst/>
            <a:rect l="l" t="t" r="r" b="b"/>
            <a:pathLst>
              <a:path w="18288000" h="1065276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grpSp>
        <p:nvGrpSpPr>
          <p:cNvPr id="3" name="Group 3"/>
          <p:cNvGrpSpPr/>
          <p:nvPr/>
        </p:nvGrpSpPr>
        <p:grpSpPr>
          <a:xfrm>
            <a:off x="9144000" y="1664877"/>
            <a:ext cx="10889929" cy="4006620"/>
            <a:chOff x="0" y="0"/>
            <a:chExt cx="2868129" cy="1055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8129" cy="1055242"/>
            </a:xfrm>
            <a:custGeom>
              <a:avLst/>
              <a:gdLst/>
              <a:ahLst/>
              <a:cxnLst/>
              <a:rect l="l" t="t" r="r" b="b"/>
              <a:pathLst>
                <a:path w="2868129" h="1055242">
                  <a:moveTo>
                    <a:pt x="0" y="0"/>
                  </a:moveTo>
                  <a:lnTo>
                    <a:pt x="2868129" y="0"/>
                  </a:lnTo>
                  <a:lnTo>
                    <a:pt x="2868129" y="1055242"/>
                  </a:lnTo>
                  <a:lnTo>
                    <a:pt x="0" y="1055242"/>
                  </a:lnTo>
                  <a:close/>
                </a:path>
              </a:pathLst>
            </a:custGeom>
            <a:solidFill>
              <a:srgbClr val="0A1120"/>
            </a:solidFill>
          </p:spPr>
          <p:txBody>
            <a:bodyPr/>
            <a:lstStyle/>
            <a:p>
              <a:endParaRPr lang="en-K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68129" cy="1093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134475" y="1982523"/>
            <a:ext cx="9007082" cy="3643119"/>
          </a:xfrm>
          <a:custGeom>
            <a:avLst/>
            <a:gdLst/>
            <a:ahLst/>
            <a:cxnLst/>
            <a:rect l="l" t="t" r="r" b="b"/>
            <a:pathLst>
              <a:path w="9007082" h="3643119">
                <a:moveTo>
                  <a:pt x="0" y="0"/>
                </a:moveTo>
                <a:lnTo>
                  <a:pt x="9007082" y="0"/>
                </a:lnTo>
                <a:lnTo>
                  <a:pt x="9007082" y="3643120"/>
                </a:lnTo>
                <a:lnTo>
                  <a:pt x="0" y="3643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4824"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7" name="Freeform 7"/>
          <p:cNvSpPr/>
          <p:nvPr/>
        </p:nvSpPr>
        <p:spPr>
          <a:xfrm>
            <a:off x="14249402" y="6193651"/>
            <a:ext cx="3890574" cy="3807230"/>
          </a:xfrm>
          <a:custGeom>
            <a:avLst/>
            <a:gdLst/>
            <a:ahLst/>
            <a:cxnLst/>
            <a:rect l="l" t="t" r="r" b="b"/>
            <a:pathLst>
              <a:path w="3890574" h="3807230">
                <a:moveTo>
                  <a:pt x="0" y="0"/>
                </a:moveTo>
                <a:lnTo>
                  <a:pt x="3890574" y="0"/>
                </a:lnTo>
                <a:lnTo>
                  <a:pt x="3890574" y="3807230"/>
                </a:lnTo>
                <a:lnTo>
                  <a:pt x="0" y="3807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04615"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8" name="Freeform 8"/>
          <p:cNvSpPr/>
          <p:nvPr/>
        </p:nvSpPr>
        <p:spPr>
          <a:xfrm>
            <a:off x="358333" y="6334610"/>
            <a:ext cx="2461024" cy="1866224"/>
          </a:xfrm>
          <a:custGeom>
            <a:avLst/>
            <a:gdLst/>
            <a:ahLst/>
            <a:cxnLst/>
            <a:rect l="l" t="t" r="r" b="b"/>
            <a:pathLst>
              <a:path w="2461024" h="1866224">
                <a:moveTo>
                  <a:pt x="0" y="0"/>
                </a:moveTo>
                <a:lnTo>
                  <a:pt x="2461023" y="0"/>
                </a:lnTo>
                <a:lnTo>
                  <a:pt x="2461023" y="1866224"/>
                </a:lnTo>
                <a:lnTo>
                  <a:pt x="0" y="186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3537"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9" name="Freeform 9"/>
          <p:cNvSpPr/>
          <p:nvPr/>
        </p:nvSpPr>
        <p:spPr>
          <a:xfrm>
            <a:off x="3022668" y="6385528"/>
            <a:ext cx="2598538" cy="1764389"/>
          </a:xfrm>
          <a:custGeom>
            <a:avLst/>
            <a:gdLst/>
            <a:ahLst/>
            <a:cxnLst/>
            <a:rect l="l" t="t" r="r" b="b"/>
            <a:pathLst>
              <a:path w="2598538" h="1764389">
                <a:moveTo>
                  <a:pt x="0" y="0"/>
                </a:moveTo>
                <a:lnTo>
                  <a:pt x="2598537" y="0"/>
                </a:lnTo>
                <a:lnTo>
                  <a:pt x="2598537" y="1764389"/>
                </a:lnTo>
                <a:lnTo>
                  <a:pt x="0" y="1764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420" t="-15596" b="-38399"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0" name="Freeform 10"/>
          <p:cNvSpPr/>
          <p:nvPr/>
        </p:nvSpPr>
        <p:spPr>
          <a:xfrm>
            <a:off x="5821230" y="6385528"/>
            <a:ext cx="2461024" cy="1866224"/>
          </a:xfrm>
          <a:custGeom>
            <a:avLst/>
            <a:gdLst/>
            <a:ahLst/>
            <a:cxnLst/>
            <a:rect l="l" t="t" r="r" b="b"/>
            <a:pathLst>
              <a:path w="2461024" h="1866224">
                <a:moveTo>
                  <a:pt x="0" y="0"/>
                </a:moveTo>
                <a:lnTo>
                  <a:pt x="2461024" y="0"/>
                </a:lnTo>
                <a:lnTo>
                  <a:pt x="2461024" y="1866224"/>
                </a:lnTo>
                <a:lnTo>
                  <a:pt x="0" y="186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3537"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1" name="Freeform 11"/>
          <p:cNvSpPr/>
          <p:nvPr/>
        </p:nvSpPr>
        <p:spPr>
          <a:xfrm>
            <a:off x="8856128" y="6244796"/>
            <a:ext cx="5202774" cy="3756084"/>
          </a:xfrm>
          <a:custGeom>
            <a:avLst/>
            <a:gdLst/>
            <a:ahLst/>
            <a:cxnLst/>
            <a:rect l="l" t="t" r="r" b="b"/>
            <a:pathLst>
              <a:path w="5202774" h="3756084">
                <a:moveTo>
                  <a:pt x="0" y="0"/>
                </a:moveTo>
                <a:lnTo>
                  <a:pt x="5202774" y="0"/>
                </a:lnTo>
                <a:lnTo>
                  <a:pt x="5202774" y="3756085"/>
                </a:lnTo>
                <a:lnTo>
                  <a:pt x="0" y="3756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sp>
        <p:nvSpPr>
          <p:cNvPr id="12" name="TextBox 12"/>
          <p:cNvSpPr txBox="1"/>
          <p:nvPr/>
        </p:nvSpPr>
        <p:spPr>
          <a:xfrm>
            <a:off x="410565" y="5782870"/>
            <a:ext cx="1236271" cy="46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73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Before: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1682" y="5779098"/>
            <a:ext cx="978432" cy="46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7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16164" y="5782870"/>
            <a:ext cx="2210057" cy="465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75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refund: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52760"/>
          </a:xfrm>
          <a:custGeom>
            <a:avLst/>
            <a:gdLst/>
            <a:ahLst/>
            <a:cxnLst/>
            <a:rect l="l" t="t" r="r" b="b"/>
            <a:pathLst>
              <a:path w="18288000" h="10652760">
                <a:moveTo>
                  <a:pt x="0" y="0"/>
                </a:moveTo>
                <a:lnTo>
                  <a:pt x="18288000" y="0"/>
                </a:lnTo>
                <a:lnTo>
                  <a:pt x="18288000" y="10652760"/>
                </a:lnTo>
                <a:lnTo>
                  <a:pt x="0" y="1065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Z"/>
          </a:p>
        </p:txBody>
      </p:sp>
      <p:grpSp>
        <p:nvGrpSpPr>
          <p:cNvPr id="3" name="Group 3"/>
          <p:cNvGrpSpPr/>
          <p:nvPr/>
        </p:nvGrpSpPr>
        <p:grpSpPr>
          <a:xfrm>
            <a:off x="-2751663" y="7026862"/>
            <a:ext cx="21911787" cy="4006620"/>
            <a:chOff x="0" y="0"/>
            <a:chExt cx="5771006" cy="10552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1005" cy="1055242"/>
            </a:xfrm>
            <a:custGeom>
              <a:avLst/>
              <a:gdLst/>
              <a:ahLst/>
              <a:cxnLst/>
              <a:rect l="l" t="t" r="r" b="b"/>
              <a:pathLst>
                <a:path w="5771005" h="1055242">
                  <a:moveTo>
                    <a:pt x="0" y="0"/>
                  </a:moveTo>
                  <a:lnTo>
                    <a:pt x="5771005" y="0"/>
                  </a:lnTo>
                  <a:lnTo>
                    <a:pt x="5771005" y="1055242"/>
                  </a:lnTo>
                  <a:lnTo>
                    <a:pt x="0" y="1055242"/>
                  </a:lnTo>
                  <a:close/>
                </a:path>
              </a:pathLst>
            </a:custGeom>
            <a:solidFill>
              <a:srgbClr val="0A1120"/>
            </a:solidFill>
          </p:spPr>
          <p:txBody>
            <a:bodyPr/>
            <a:lstStyle/>
            <a:p>
              <a:endParaRPr lang="en-KZ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771006" cy="1093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</Words>
  <Application>Microsoft Macintosh PowerPoint</Application>
  <PresentationFormat>Custom</PresentationFormat>
  <Paragraphs>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Canva Sans Bold</vt:lpstr>
      <vt:lpstr>Horizon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Final-bt1</dc:title>
  <cp:lastModifiedBy>Ayan Abilbek</cp:lastModifiedBy>
  <cp:revision>2</cp:revision>
  <dcterms:created xsi:type="dcterms:W3CDTF">2006-08-16T00:00:00Z</dcterms:created>
  <dcterms:modified xsi:type="dcterms:W3CDTF">2026-02-09T07:04:33Z</dcterms:modified>
  <dc:identifier>DAHAzpDctGA</dc:identifier>
</cp:coreProperties>
</file>